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906000" cy="6858000" type="A4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85" autoAdjust="0"/>
  </p:normalViewPr>
  <p:slideViewPr>
    <p:cSldViewPr>
      <p:cViewPr>
        <p:scale>
          <a:sx n="100" d="100"/>
          <a:sy n="100" d="100"/>
        </p:scale>
        <p:origin x="-276" y="12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B2747-6D91-46CB-9F9F-248B787CA81D}" type="datetimeFigureOut">
              <a:rPr lang="ru-RU" smtClean="0"/>
              <a:pPr/>
              <a:t>26.06.2022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3B354-D4F8-42E2-B794-FEE6B4DC39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для презентации конферен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5572" y="0"/>
            <a:ext cx="10101572" cy="6974632"/>
          </a:xfrm>
          <a:prstGeom prst="rect">
            <a:avLst/>
          </a:prstGeom>
        </p:spPr>
      </p:pic>
      <p:pic>
        <p:nvPicPr>
          <p:cNvPr id="6" name="Рисунок 5" descr="IMG_20220620_1113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00872" y="3501008"/>
            <a:ext cx="1872208" cy="2304256"/>
          </a:xfrm>
          <a:prstGeom prst="rect">
            <a:avLst/>
          </a:prstGeom>
        </p:spPr>
      </p:pic>
      <p:pic>
        <p:nvPicPr>
          <p:cNvPr id="7" name="Рисунок 6" descr="IMG_20220621_131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09184" y="1268760"/>
            <a:ext cx="1950217" cy="2160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2610" y="188640"/>
            <a:ext cx="6396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№50 «Умка» ЗМР РТ»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68757" y="2204865"/>
            <a:ext cx="3822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  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«Будьте здоровы!»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93260" y="4365105"/>
            <a:ext cx="1794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Выполнили воспитатели: </a:t>
            </a:r>
          </a:p>
          <a:p>
            <a:r>
              <a:rPr lang="ru-RU" sz="1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Нурисламова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А.А</a:t>
            </a:r>
          </a:p>
          <a:p>
            <a:r>
              <a:rPr lang="ru-RU" sz="1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Файзуллина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Г.И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6939" y="6453338"/>
            <a:ext cx="1014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2022 г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IMG_20220624_0631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4568" y="1268760"/>
            <a:ext cx="1800200" cy="2376264"/>
          </a:xfrm>
          <a:prstGeom prst="rect">
            <a:avLst/>
          </a:prstGeom>
        </p:spPr>
      </p:pic>
      <p:pic>
        <p:nvPicPr>
          <p:cNvPr id="13" name="Рисунок 12" descr="IMG-20220626-WA00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52600" y="5445224"/>
            <a:ext cx="1296144" cy="115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фон для презентации конференци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23563" cy="695739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20552" y="476673"/>
            <a:ext cx="8478942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Вид проекта: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познавательно-оздоровительный.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Продолжительность проекта: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долгосрочный.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Участники проекта: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воспитатели ДОУ, воспитанники, родители воспитанников.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благоприятных условий развития ребенка, открывающих возможности для его позитивной социализации, его личностного, физического развития, развитие  инициативы и игровой  способности на основе сотрудничества со взрослыми и сверстниками.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Создать и обогатить развивающую предметно-пространственную среду;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благоприятных и безопасных условий для отдыха и игр в летний период времени;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охраны и укрепления здоровья воспитанников;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Организация оздоровительной деятельности по укреплению здоровья воспитанников в ходе оздоровительных мероприятий по профилактике плоскостопия;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Организация познавательной деятельности воспитанников во время пребывания на свежем воздухе на территории участка детского сада в летний период;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Привлечение родителей воспитанников в совместное взаимодействие с педагогами.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Предполагаемый результат: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Сохранение и укрепление здоровья детей;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Способствование у детей положительного отношения к умственной и игровой деятельности, повышению их активности;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Приобщение детей к ЗОЖ;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культурно- гигиенических навыков.</a:t>
            </a: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фон для презентации конференц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101572" cy="697463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404665"/>
            <a:ext cx="9060211" cy="5721499"/>
          </a:xfrm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08984" y="6453336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64568" y="548680"/>
            <a:ext cx="835292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Актуальность проекта.</a:t>
            </a: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Здоровый, гармонично развитый и счастливый ребёнок – это цель каждого родителя и дошкольного учреждения. Поэтому необходимо создать условия, способствующие формированию культурно – гигиенических навыков, физическому развитию, способствовать формированию осознанной потребности в ведении здорового образа жизни. Поскольку дошкольный возраст является базисным в формировании физического и психического здоровья, поэтому крайне важно, заложить основы физического воспитания, развивать способность применять полученные умения и навыки в повседневной жизни. 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Постановка проблемы: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настоящее время остро стоит вопрос о путях совершенствования работы семьи и дошкольного учреждения по укреплению здоровья, формированию привычки к здоровому образу жизни ребенка. Одна из основных задач, стоящих перед педагогами детского сада и родителями – воспитание здорового человека. Учитывая, что в летний период дошкольники максимальное количество времени проводят на свежем воздухе, был разработан проект «Будьте здоровы!». Он охватывает всех участников образовательного процесса, предоставляет возможности для укрепления здоровья по профилактике плоскостопия у детей, координации движений, психического здоровья воспитанников, развитие у них познавательных, коммуникативных способностей, а также повышение информационной компетентности родителей в области организации летнего отдыха детей и сохранения их здоровья.</a:t>
            </a: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фон для презентации конференц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34464" cy="6858000"/>
          </a:xfrm>
        </p:spPr>
      </p:pic>
      <p:sp>
        <p:nvSpPr>
          <p:cNvPr id="6" name="TextBox 5"/>
          <p:cNvSpPr txBox="1"/>
          <p:nvPr/>
        </p:nvSpPr>
        <p:spPr>
          <a:xfrm>
            <a:off x="992560" y="348525"/>
            <a:ext cx="568863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Развивающая доска 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Бизиборд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предназначена для детей младшего дошкольного возраста. В игре могут принимать участие 2-3детей.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развивать мышление, внимание, память, мелкую моторику рук, формировать элементарные математические способности, развивать цветовое восприятие, закреплять знание об основных цветах, развивать ориентировку в пространстве.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Задача: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Способствовать развитию познавательных процессов; формировать у детей полноценного восприятия окружающей действительности; развивать мелкую моторику рук; совершенствовать навыки самообслуживания; воспитывать самостоятельность.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Материалы для оборудования: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Деревянная доска, металлические ножки.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Замочек с ключиком;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Шпингалет;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Выключатель;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Розетки;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Шнуровка;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Разрезные фрукты на липучках;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Спинеры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Головоломка;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Замок на молнии;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Мебельный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колёсик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Дверная цепочка;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Гофрированная (гибкая)труба.</a:t>
            </a: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_20220621_1623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69224" y="2924944"/>
            <a:ext cx="1728192" cy="2520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32920" y="609329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IMG_20220624_0631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5248" y="260648"/>
            <a:ext cx="1786508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фон для презентации конференц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43408"/>
            <a:ext cx="9906000" cy="7272808"/>
          </a:xfrm>
        </p:spPr>
      </p:pic>
      <p:sp>
        <p:nvSpPr>
          <p:cNvPr id="15" name="TextBox 14"/>
          <p:cNvSpPr txBox="1"/>
          <p:nvPr/>
        </p:nvSpPr>
        <p:spPr>
          <a:xfrm>
            <a:off x="2504728" y="256490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16896" y="6309320"/>
            <a:ext cx="93610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64568" y="404665"/>
            <a:ext cx="79928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Описание: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Бизиборд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стал широко известен благодаря итальянскому педагогу Марии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Монтессори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которая первой доказала влияние игр со шпингалетами, розетками и замками на развитие мелкой моторики.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своих исследованиях итальянский педагог Мария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Монтессори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разработавшая систему поэтапного развития, отмечала, что маленький ребенок воспринимает информацию в большей степени через сенсорные ощущения. Педагог считала, что необходимо создать такое пространственное окружение, в котором ребенок мог бы чувствовать себя комфортно и развиваться в различных видах деятельности.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Данная развивающая доска служит прекрасным помощником в развитии у детей мелкой моторики пальчиков рук, активной речи, мышления, памяти; способствует воспитанию волевых и нравственных качеств: целеустремленности, самостоятельности.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Примерные названия игр: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«Подбери ключик»;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«Влево - вправо» со шпингалетом;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«Собери фрукты»;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«Назови цвет»;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Застегни-растегни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замочек»;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«Назови предмет»;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«Шнуровка»;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«Включи-выключи свет»;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Спинер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«Растяни трубу»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т.д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фон для презентации конференц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99392"/>
            <a:ext cx="9906000" cy="695739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20952" y="6309320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8544" y="404664"/>
            <a:ext cx="6120680" cy="781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Игра «Забавный Осьминог»</a:t>
            </a: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Учить детей называть и различать цвета, соотносить их. Развивать моторику рук.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Создавать доброжелательную атмосферу эмоционального принятия, способствующую проявлением активности в игровой и познавательной деятельностях;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Воспитывать у детей умение не отвлекаться от поставленной задачи и доводить её до завершения, стремиться к положительному результату;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Формировать умения детей ориентироваться в различных свойствах предметов: цвете 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(красный, желтый, синий, зеленый)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количестве 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(много, один)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различать величину: узкий – широкий, длинный – короткий;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памяти и мышления.</a:t>
            </a:r>
          </a:p>
          <a:p>
            <a:pPr marL="342900" indent="-342900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Материалы для оборудования: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деревянная фанера, металлическая труба, шурупы, краска, мебельный лак, атласные ленточки разных цветов.</a:t>
            </a:r>
          </a:p>
          <a:p>
            <a:pPr marL="342900" indent="-342900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Описание:</a:t>
            </a:r>
          </a:p>
          <a:p>
            <a:pPr marL="342900" indent="-342900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Игра «Забавный Осьминог»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предназначена для детей старшего возраста.</a:t>
            </a:r>
          </a:p>
          <a:p>
            <a:pPr marL="342900" indent="-342900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«Кто быстрее»</a:t>
            </a:r>
          </a:p>
          <a:p>
            <a:pPr marL="342900" indent="-342900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мелкой моторики рук.</a:t>
            </a:r>
          </a:p>
          <a:p>
            <a:pPr indent="-3429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Воспитатель приглашает группу детей и предлагает им выбрать ленточку. Дети встают вкруг и по сигналу воспитателя начинают сворачивать ленточку. </a:t>
            </a:r>
          </a:p>
          <a:p>
            <a:pPr indent="-342900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«Назови цвет ленточки» </a:t>
            </a:r>
          </a:p>
          <a:p>
            <a:pPr indent="-342900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учить и упражнять детей в назывании цветов.</a:t>
            </a:r>
          </a:p>
          <a:p>
            <a:pPr indent="-34290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Воспитатель завязывает ребенку глаза косынкой и сделав круг, просит остановиться и взять ленточку. Ребенок, сняв косынку должен назвать цвет ленточки, которая у него в руках.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G_20220620_1113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3240" y="1916832"/>
            <a:ext cx="1944216" cy="2088232"/>
          </a:xfrm>
          <a:prstGeom prst="rect">
            <a:avLst/>
          </a:prstGeom>
        </p:spPr>
      </p:pic>
      <p:pic>
        <p:nvPicPr>
          <p:cNvPr id="9" name="Рисунок 8" descr="IMG_20220620_1113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89304" y="332656"/>
            <a:ext cx="1440160" cy="1656184"/>
          </a:xfrm>
          <a:prstGeom prst="rect">
            <a:avLst/>
          </a:prstGeom>
        </p:spPr>
      </p:pic>
      <p:pic>
        <p:nvPicPr>
          <p:cNvPr id="1026" name="Picture 2" descr="C:\Users\Администратор\Downloads\IMG-20220621-WA0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69224" y="4005064"/>
            <a:ext cx="1944216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фон для презентации конференция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65568" cy="6858000"/>
          </a:xfrm>
        </p:spPr>
      </p:pic>
      <p:sp>
        <p:nvSpPr>
          <p:cNvPr id="8" name="TextBox 7"/>
          <p:cNvSpPr txBox="1"/>
          <p:nvPr/>
        </p:nvSpPr>
        <p:spPr>
          <a:xfrm>
            <a:off x="1064568" y="476672"/>
            <a:ext cx="662473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«Тропа здоровья»</a:t>
            </a: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здоровья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детей в летний период с использованием природных и и искусственных материалов. 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Профилактика плоскостопия;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Улучшение координации движения;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Улучшение функций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сердечно-сосудистой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дыхательной систем;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Повышение сопротивляемости к инфекционным заболеваниям;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Улучшение эмоционального состояния детей;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Приобщение детей к ЗОЖ.</a:t>
            </a:r>
          </a:p>
          <a:p>
            <a:pPr marL="342900" indent="-342900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Описание: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«Тропа здоровья» начинает функционировать в теплое время года: с начала июня до конца августа и расположена на солнечной стороне участка на территории ДОУ. Дети получают световоздушные ванны, которые являются мягкой закаливающей процедурой. Как известно, солнечный свет стимулирует деятельность иммунной системы и повышает защитные силы детского организма, лучше становится самочувствие, сон, кожа лучше регулирует теплообмен. Важнейшую роль дорожка играет в воздействии различных материалов на стопы детей , препятствуя развитию плоскостопия у дошкольников, а также помогает улучшить координацию равновесия и формировать правильную осанку.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Дорожка имеет разные покрытия: искусственный травяной покров, песчаную поверхность, еловые шишки, средние речные камешки, кора сосновая, крышки от пластиковых бутылок, крупную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мозайку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деревянные, маленькие пеньки. Перед «Тропой здоровья»  лежит гимнастический коврик, на котором дети  выстраиваются в один ряд и босиком проходят на «Тропу здоровья».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Содержимое 10" descr="IMG_20220624_07475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7473280" y="620688"/>
            <a:ext cx="1614910" cy="2520280"/>
          </a:xfrm>
        </p:spPr>
      </p:pic>
      <p:sp>
        <p:nvSpPr>
          <p:cNvPr id="14" name="TextBox 13"/>
          <p:cNvSpPr txBox="1"/>
          <p:nvPr/>
        </p:nvSpPr>
        <p:spPr>
          <a:xfrm>
            <a:off x="4232920" y="609329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IMG_20220624_0748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33320" y="2420888"/>
            <a:ext cx="1498476" cy="2232248"/>
          </a:xfrm>
          <a:prstGeom prst="rect">
            <a:avLst/>
          </a:prstGeom>
        </p:spPr>
      </p:pic>
      <p:pic>
        <p:nvPicPr>
          <p:cNvPr id="16" name="Рисунок 15" descr="IMG_20220624_0750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61312" y="4221088"/>
            <a:ext cx="1368152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фон для презентации конференц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65568" cy="7029400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992560" y="548680"/>
            <a:ext cx="8064896" cy="557748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Дошкольное детство- благоприятное время для решения многих задач в работе с дошкольниками, в том числе познавательных и оздоровительных. Важно понимать ,что и педагоги и родители хотят, чтобы дети были здоровы и физически развиты, любознательны и активны, способны решать интеллектуальные и личностные задачи, управлять своим поведением и планировать свои действия, владели средствами общения и способами взаимодействия со взрослыми и сверстниками. Проводя оздоровительные мероприятия по укреплению и сохранению здоровья детей с целью повышения интереса к здоровому образу жизни необходимо продолжать систематическую работу в данном направлении через совместные мероприятия по формированию культурно-гигиенических навыков  у детей, сохранению и укреплению их здоровья, приобщения к здоровому образу жизни и использование интегрированного подхода в этом направлении.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32920" y="616530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4424</TotalTime>
  <Words>723</Words>
  <Application>Microsoft Office PowerPoint</Application>
  <PresentationFormat>Лист A4 (210x297 мм)</PresentationFormat>
  <Paragraphs>126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KOMP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Администратор</cp:lastModifiedBy>
  <cp:revision>149</cp:revision>
  <dcterms:created xsi:type="dcterms:W3CDTF">2022-06-22T15:05:39Z</dcterms:created>
  <dcterms:modified xsi:type="dcterms:W3CDTF">2022-06-26T17:22:21Z</dcterms:modified>
</cp:coreProperties>
</file>